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1" r:id="rId4"/>
    <p:sldId id="257" r:id="rId5"/>
    <p:sldId id="260" r:id="rId6"/>
    <p:sldId id="258" r:id="rId7"/>
    <p:sldId id="284" r:id="rId8"/>
    <p:sldId id="272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53B47-9183-4FA2-B0B8-90823BE32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96DAA7-22A1-4E3D-A18E-2E6565EC9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B7EBEA-B141-4C29-9408-08C4C7C50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7C10DB-20C3-43A3-907E-A9CE026B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953872-342A-4B9B-B6E1-21DBB066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72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8E8D-8766-492B-899A-73623FEB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917239-2FD7-4535-B507-19D14B251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3BC042-2F52-4A3B-B50D-1E6B0615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2C2572-6C7F-476F-9AEB-D326DA0A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D2E9EB-0F60-4D60-85E1-BA2564AD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39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A0B3D-AC49-445A-BAA3-77C222EF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39F54A-70BC-405B-8123-1F76A0C0D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01F149-B4D5-4A95-A3D4-31430054E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04CE78-7F20-48F3-9488-FD18CBBD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8BF420-2350-4872-8D5E-996CE508F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65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107EC-EAFE-468C-B548-8CEC7493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EEA7DB-9A14-48FE-AD40-D6C24F9A2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198C5D-0B74-41C9-800C-DCCB26DDF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E623A5-E7FC-4FE6-B9FE-E1F20EDF9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C5EE83-F3F6-4D56-92AB-21C652DD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815120-BE2E-445F-B4D3-AB7C7167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94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D5010-1AB4-4DE0-892D-5603325B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AD4C27-7239-4753-8E23-652987C5B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B275B4-F957-4BE5-B025-D70F34E3D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533558B-3AF9-4BE3-9057-FE22C3EC5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054736-47C7-4572-867F-18261AE29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6421431-8132-4D60-8216-9E457495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16D0EF1-A8B2-4EDE-A617-BDE24657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AB6E8D4-3A2C-4C9E-A868-0A887C4D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31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D543E7-46A1-4509-A990-96C59F5A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445492-5FD2-4F91-97FB-F4A50138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C8D08C-9ADE-4CAF-842D-602AE507C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8B7C13E-F1E9-4F69-ACB4-F13CCE7CC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5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DF89558-F75D-4BB6-A76B-09E9F4B48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4540FA-9F34-4256-9AD7-511FB3DA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8D4B76-7E40-42C8-89E4-0F7363F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34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FCC59-2290-41AF-A318-7A876722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481D56-EFFC-42C9-AEE1-EFCCD9997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BE6CB12-B4B6-4792-A13F-63DCCB6D8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CC873D-2A39-478C-9B17-79EFFB9AF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44FA56-B501-41D6-809E-27069A5EC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9B4BB7-E67A-4FFE-9C3F-EDD1AB878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24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CF0C4-CA44-4F50-AA5F-A2FA4EA14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F4E50F-C9EE-49AF-BB13-6669637A6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790677-C75C-486C-AC7E-7A1AD1EEC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ADF075-FE74-4AF1-BBBD-FF9E718AA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2225E0-4CBF-4CC1-B5E0-DD8F5B5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8652AB-51F2-44CA-82D3-6AA4DC5BE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447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9DFE12-8CFC-45CA-A19E-F4BAA4DAB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62C921-7E14-4E80-A0E4-E925F69F4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755834-1CFB-4AE4-9218-156E89C7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8D0740-2E6D-4AA2-AD1E-1DF1730D7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28F0DE-AB94-4D46-98D2-DD8A941B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70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F6817FF-AFE7-4ADB-945F-4E6CF4D71B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08B3BF6-C01C-4F67-8B5A-C41616DE2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8C1180-AA1E-4FD0-ADF3-177A037AB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1D3B0B-89F6-483A-AA66-4CB47795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68F063-19F6-4061-864C-7B585837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13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98BA07F-1B7E-4C0A-92E5-BD0C6ED99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87A957-3BBE-4642-B31E-3236D3B8A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F8F44C-3CAD-4C44-A339-B7807CCC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EDDE7-69C3-4FD2-8632-E52FC1B3FBDB}" type="datetimeFigureOut">
              <a:rPr lang="de-DE" smtClean="0"/>
              <a:t>02.04.2020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AD5ECD-A1F4-44D4-94C6-30E7D0013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FC6B37-B118-4FCB-B8C6-FD749D888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61419-FEF6-478E-9713-47936C6DC2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24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A52E9B82-A467-4066-A877-33C9E7BEC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570" y="1505819"/>
            <a:ext cx="9144000" cy="1655762"/>
          </a:xfrm>
        </p:spPr>
        <p:txBody>
          <a:bodyPr>
            <a:normAutofit/>
          </a:bodyPr>
          <a:lstStyle/>
          <a:p>
            <a:r>
              <a:rPr lang="de-DE" sz="2800" dirty="0"/>
              <a:t>Heidi war außer sich vor Glück und sprang die Felsen hinab zu den Geißen. Heidis Großvater beobachtete das springende Kind.</a:t>
            </a:r>
          </a:p>
        </p:txBody>
      </p:sp>
    </p:spTree>
    <p:extLst>
      <p:ext uri="{BB962C8B-B14F-4D97-AF65-F5344CB8AC3E}">
        <p14:creationId xmlns:p14="http://schemas.microsoft.com/office/powerpoint/2010/main" val="113654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95371-A607-4AFC-A1A9-0036E5658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DA9A56-3B38-438D-88F5-FE576053A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Hausnummer</a:t>
            </a:r>
          </a:p>
          <a:p>
            <a:endParaRPr lang="de-DE" dirty="0"/>
          </a:p>
          <a:p>
            <a:r>
              <a:rPr lang="de-DE" dirty="0"/>
              <a:t>Apfelkuchen</a:t>
            </a:r>
          </a:p>
          <a:p>
            <a:endParaRPr lang="de-DE" dirty="0"/>
          </a:p>
          <a:p>
            <a:r>
              <a:rPr lang="de-DE" dirty="0"/>
              <a:t>Spielplatz</a:t>
            </a:r>
          </a:p>
        </p:txBody>
      </p:sp>
    </p:spTree>
    <p:extLst>
      <p:ext uri="{BB962C8B-B14F-4D97-AF65-F5344CB8AC3E}">
        <p14:creationId xmlns:p14="http://schemas.microsoft.com/office/powerpoint/2010/main" val="283864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035385-ABC1-4531-B279-C6276624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2514C4-24A4-4F0F-8ED6-C1E6B656C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/>
              <a:t>HAUS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BAUM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LAMPE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Auto</a:t>
            </a:r>
          </a:p>
        </p:txBody>
      </p:sp>
    </p:spTree>
    <p:extLst>
      <p:ext uri="{BB962C8B-B14F-4D97-AF65-F5344CB8AC3E}">
        <p14:creationId xmlns:p14="http://schemas.microsoft.com/office/powerpoint/2010/main" val="3342031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914E096E-B948-4118-907F-1609B92BDE2F}"/>
              </a:ext>
            </a:extLst>
          </p:cNvPr>
          <p:cNvGrpSpPr/>
          <p:nvPr/>
        </p:nvGrpSpPr>
        <p:grpSpPr>
          <a:xfrm>
            <a:off x="3637383" y="3036620"/>
            <a:ext cx="3960812" cy="281554"/>
            <a:chOff x="2024243" y="3243654"/>
            <a:chExt cx="3960812" cy="281554"/>
          </a:xfrm>
        </p:grpSpPr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3F071CFC-36AB-4C32-85AB-B5C94D723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4243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Oval 30">
              <a:extLst>
                <a:ext uri="{FF2B5EF4-FFF2-40B4-BE49-F238E27FC236}">
                  <a16:creationId xmlns:a16="http://schemas.microsoft.com/office/drawing/2014/main" id="{B9582579-9290-4C8A-AC7B-670EBA69E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392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9F972477-BC90-4D53-B398-010898AA3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1" y="3243654"/>
              <a:ext cx="278698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B14AEB15-EFA3-4658-9F50-C8F44E583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238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Oval 33">
              <a:extLst>
                <a:ext uri="{FF2B5EF4-FFF2-40B4-BE49-F238E27FC236}">
                  <a16:creationId xmlns:a16="http://schemas.microsoft.com/office/drawing/2014/main" id="{9C1695B6-1541-4528-AB1D-3CC22B321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7557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Oval 34">
              <a:extLst>
                <a:ext uri="{FF2B5EF4-FFF2-40B4-BE49-F238E27FC236}">
                  <a16:creationId xmlns:a16="http://schemas.microsoft.com/office/drawing/2014/main" id="{C56A178B-A0CA-4666-8B6B-9D180A684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139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66F13BFB-84CF-4DF1-AB48-F3F31DE52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288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32ACBE2C-C193-4926-8371-71950C5F6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6607" y="3243654"/>
              <a:ext cx="278698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8C0FA258-F9FE-4DF7-8435-CA14D1433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134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471B752D-EA25-4AF9-8BA2-AFB48FD9B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4453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7A834B97-1EFD-40CA-A367-76680A4EC918}"/>
              </a:ext>
            </a:extLst>
          </p:cNvPr>
          <p:cNvGrpSpPr/>
          <p:nvPr/>
        </p:nvGrpSpPr>
        <p:grpSpPr>
          <a:xfrm>
            <a:off x="3637383" y="2600624"/>
            <a:ext cx="3960812" cy="283461"/>
            <a:chOff x="2024243" y="2807658"/>
            <a:chExt cx="3960812" cy="283461"/>
          </a:xfrm>
        </p:grpSpPr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B7D8304A-6DAF-42F3-9577-0B36F618A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4243" y="2807658"/>
              <a:ext cx="280602" cy="2815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27B1DC52-8404-4CC1-B220-42371898D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392" y="2807658"/>
              <a:ext cx="280602" cy="2815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F18E1908-F772-41D6-9BC2-D29B22DA9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1" y="2807658"/>
              <a:ext cx="278698" cy="2815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61ADB7AE-B629-4765-BBCF-241611FA3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050" y="2807658"/>
              <a:ext cx="280602" cy="2815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FBA8D080-845A-4C32-A6A9-E4D4EBC69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7557" y="2807658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440D2CF-8CAF-466D-8462-FE6C17610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139" y="2807658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2D3EF63F-4449-4231-BE29-97469EBB0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288" y="2807658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C96D6CDC-C5FB-4D1B-8656-BEBF5A29C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6607" y="2807658"/>
              <a:ext cx="278698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852614A9-DA36-4F19-B41F-1205362B4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134" y="2809565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DDA74556-0B93-46DB-B586-F9E05684E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4453" y="2809565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04779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00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F2C1C-CCC0-4B84-9804-770DE009A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3001846-2B20-4590-97F0-6ECAB0130673}"/>
              </a:ext>
            </a:extLst>
          </p:cNvPr>
          <p:cNvGrpSpPr/>
          <p:nvPr/>
        </p:nvGrpSpPr>
        <p:grpSpPr>
          <a:xfrm>
            <a:off x="3637383" y="3036620"/>
            <a:ext cx="3960812" cy="281554"/>
            <a:chOff x="2024243" y="3243654"/>
            <a:chExt cx="3960812" cy="281554"/>
          </a:xfrm>
        </p:grpSpPr>
        <p:sp>
          <p:nvSpPr>
            <p:cNvPr id="5" name="Oval 29">
              <a:extLst>
                <a:ext uri="{FF2B5EF4-FFF2-40B4-BE49-F238E27FC236}">
                  <a16:creationId xmlns:a16="http://schemas.microsoft.com/office/drawing/2014/main" id="{FCC199F1-CF94-4A9C-95FF-3448EFCB1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4243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Oval 30">
              <a:extLst>
                <a:ext uri="{FF2B5EF4-FFF2-40B4-BE49-F238E27FC236}">
                  <a16:creationId xmlns:a16="http://schemas.microsoft.com/office/drawing/2014/main" id="{002E0070-6EAC-4C49-8335-C4C65220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392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3A9E1CF4-A99D-4FD5-9250-EC2CC36EF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1" y="3243654"/>
              <a:ext cx="278698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A98C8613-B91C-49B7-B615-6608B55F2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238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B3684DA3-42F2-4C50-8363-FBB058465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7557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E8C14BE-05F9-4E7E-B8F4-50CC4B302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139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Oval 35">
              <a:extLst>
                <a:ext uri="{FF2B5EF4-FFF2-40B4-BE49-F238E27FC236}">
                  <a16:creationId xmlns:a16="http://schemas.microsoft.com/office/drawing/2014/main" id="{64E46C60-9631-4E9C-B012-B4864AA29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288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Oval 36">
              <a:extLst>
                <a:ext uri="{FF2B5EF4-FFF2-40B4-BE49-F238E27FC236}">
                  <a16:creationId xmlns:a16="http://schemas.microsoft.com/office/drawing/2014/main" id="{737EAA7E-2E09-4E1B-9015-8EA887E9D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6607" y="3243654"/>
              <a:ext cx="278698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Oval 37">
              <a:extLst>
                <a:ext uri="{FF2B5EF4-FFF2-40B4-BE49-F238E27FC236}">
                  <a16:creationId xmlns:a16="http://schemas.microsoft.com/office/drawing/2014/main" id="{89628276-E52A-447A-903C-6D137487C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134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Oval 38">
              <a:extLst>
                <a:ext uri="{FF2B5EF4-FFF2-40B4-BE49-F238E27FC236}">
                  <a16:creationId xmlns:a16="http://schemas.microsoft.com/office/drawing/2014/main" id="{ACB3AD9A-7D66-42D6-9095-7E16C7A2A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4453" y="3243654"/>
              <a:ext cx="280602" cy="2815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16" name="Oval 24">
            <a:extLst>
              <a:ext uri="{FF2B5EF4-FFF2-40B4-BE49-F238E27FC236}">
                <a16:creationId xmlns:a16="http://schemas.microsoft.com/office/drawing/2014/main" id="{5F0C28C4-B8EC-410B-B498-B1C25F797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383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7" name="Oval 25">
            <a:extLst>
              <a:ext uri="{FF2B5EF4-FFF2-40B4-BE49-F238E27FC236}">
                <a16:creationId xmlns:a16="http://schemas.microsoft.com/office/drawing/2014/main" id="{B5A03A51-2B17-4552-A43D-33013AFE7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532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" name="Oval 26">
            <a:extLst>
              <a:ext uri="{FF2B5EF4-FFF2-40B4-BE49-F238E27FC236}">
                <a16:creationId xmlns:a16="http://schemas.microsoft.com/office/drawing/2014/main" id="{F39C7A46-AB07-4E82-A6FB-9C2F97A1A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851" y="2600624"/>
            <a:ext cx="278698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Oval 27">
            <a:extLst>
              <a:ext uri="{FF2B5EF4-FFF2-40B4-BE49-F238E27FC236}">
                <a16:creationId xmlns:a16="http://schemas.microsoft.com/office/drawing/2014/main" id="{4B64F5FF-DF37-4891-9437-05CC98CB9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190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" name="Oval 28">
            <a:extLst>
              <a:ext uri="{FF2B5EF4-FFF2-40B4-BE49-F238E27FC236}">
                <a16:creationId xmlns:a16="http://schemas.microsoft.com/office/drawing/2014/main" id="{96454A45-073D-4E3F-BE34-8E2D9EF53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697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" name="Oval 39">
            <a:extLst>
              <a:ext uri="{FF2B5EF4-FFF2-40B4-BE49-F238E27FC236}">
                <a16:creationId xmlns:a16="http://schemas.microsoft.com/office/drawing/2014/main" id="{7B934D91-7D1B-42CA-A1B4-1ACD5993B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4279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C2D71A65-B884-4D43-9C8E-7DFC67B68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428" y="2600624"/>
            <a:ext cx="280602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515AB4B3-357E-4B9E-9BB9-71530E40F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9747" y="2600624"/>
            <a:ext cx="278698" cy="28155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45D6B7C9-C421-451E-B610-F01956F0B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274" y="2602531"/>
            <a:ext cx="280602" cy="281554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5" name="Oval 43">
            <a:extLst>
              <a:ext uri="{FF2B5EF4-FFF2-40B4-BE49-F238E27FC236}">
                <a16:creationId xmlns:a16="http://schemas.microsoft.com/office/drawing/2014/main" id="{69617CD7-6BBD-4570-AC99-E32DF3A19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7593" y="2602531"/>
            <a:ext cx="280602" cy="281554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433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C88D6-D4E7-46BF-8443-756F6735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D468E2-D783-4F12-B8CB-997D967E5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289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B4FC8-69A9-40ED-9C40-40490A66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5A364-C364-40C6-8226-AF1EC5677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FCF0790-3EE4-41FD-9764-EB39AE6DAB02}"/>
              </a:ext>
            </a:extLst>
          </p:cNvPr>
          <p:cNvSpPr/>
          <p:nvPr/>
        </p:nvSpPr>
        <p:spPr>
          <a:xfrm>
            <a:off x="2466363" y="2952925"/>
            <a:ext cx="385894" cy="3942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A14FD92-B7A0-4B47-8ECE-5CD41A9CDA47}"/>
              </a:ext>
            </a:extLst>
          </p:cNvPr>
          <p:cNvSpPr/>
          <p:nvPr/>
        </p:nvSpPr>
        <p:spPr>
          <a:xfrm>
            <a:off x="5050172" y="2776756"/>
            <a:ext cx="385894" cy="3942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E909BE0-5440-40C1-8EA4-A5102639EC48}"/>
              </a:ext>
            </a:extLst>
          </p:cNvPr>
          <p:cNvSpPr/>
          <p:nvPr/>
        </p:nvSpPr>
        <p:spPr>
          <a:xfrm>
            <a:off x="4060272" y="3892492"/>
            <a:ext cx="453005" cy="436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514446E-7EE4-4642-B4C0-CFAD7FE10699}"/>
              </a:ext>
            </a:extLst>
          </p:cNvPr>
          <p:cNvSpPr/>
          <p:nvPr/>
        </p:nvSpPr>
        <p:spPr>
          <a:xfrm>
            <a:off x="2642532" y="4706224"/>
            <a:ext cx="385894" cy="3942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084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81205-3DDA-4D9A-82EA-22230D66B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43798A-90BF-40A0-BBF0-36471E8D2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8C62392-C01D-4C3E-8600-A6BC32AC20FF}"/>
              </a:ext>
            </a:extLst>
          </p:cNvPr>
          <p:cNvSpPr/>
          <p:nvPr/>
        </p:nvSpPr>
        <p:spPr>
          <a:xfrm>
            <a:off x="3531765" y="2751589"/>
            <a:ext cx="402672" cy="402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E4BCA78-2F1E-4D4B-98CE-8606129EDE9F}"/>
              </a:ext>
            </a:extLst>
          </p:cNvPr>
          <p:cNvSpPr/>
          <p:nvPr/>
        </p:nvSpPr>
        <p:spPr>
          <a:xfrm>
            <a:off x="4546833" y="2751589"/>
            <a:ext cx="402672" cy="402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E90319-44B1-48C5-A987-052E363FC048}"/>
              </a:ext>
            </a:extLst>
          </p:cNvPr>
          <p:cNvSpPr/>
          <p:nvPr/>
        </p:nvSpPr>
        <p:spPr>
          <a:xfrm>
            <a:off x="5645791" y="2751589"/>
            <a:ext cx="402672" cy="402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3E55482-E4D5-4A22-A662-9843A6E05920}"/>
              </a:ext>
            </a:extLst>
          </p:cNvPr>
          <p:cNvSpPr/>
          <p:nvPr/>
        </p:nvSpPr>
        <p:spPr>
          <a:xfrm>
            <a:off x="3531765" y="3502404"/>
            <a:ext cx="402672" cy="402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002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74E57-8908-4903-8DF6-4E8B7FDA1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63E78B-BDCA-4FA5-B35F-3676F4DA4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39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49DB6-2E4F-416A-871B-59AD4BE9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F4165A-8D24-410C-BEA7-608288329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233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922AB-7571-49CF-8DB7-E1771A32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A4D158-98F7-4EB1-B160-1C6C10B34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90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4E325-9064-4039-A3EF-EA8736327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B9E599-29E4-4BCE-9D72-CBBBD572E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813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CA9444-0096-4DFF-B76E-FBB37946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5D65F1-34BE-4FA5-B7DA-A4DC6C435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819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A664A-08DE-488E-8C60-DEA48FBE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3F8AD2-8A36-4161-B2D0-152EAC956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8200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41358-1098-464D-BB79-1E10AEFE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E07CCA-D080-41B9-B441-A3E1CA346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79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Breitbild</PresentationFormat>
  <Paragraphs>13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Lena Leier</dc:creator>
  <cp:lastModifiedBy>Tobias Leier</cp:lastModifiedBy>
  <cp:revision>26</cp:revision>
  <dcterms:created xsi:type="dcterms:W3CDTF">2019-10-26T07:43:44Z</dcterms:created>
  <dcterms:modified xsi:type="dcterms:W3CDTF">2020-04-02T16:13:16Z</dcterms:modified>
</cp:coreProperties>
</file>